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6" r:id="rId23"/>
    <p:sldId id="277" r:id="rId24"/>
    <p:sldId id="278" r:id="rId25"/>
    <p:sldId id="282" r:id="rId26"/>
    <p:sldId id="279" r:id="rId27"/>
    <p:sldId id="280" r:id="rId28"/>
    <p:sldId id="28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38B0B-7E9C-4C61-A6C5-0682A2609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21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08;p3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33" name="Google Shape;209;p3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34" name="Google Shape;210;p35" descr="Google Shape;210;p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22;p3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37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38" name="Google Shape;224;p37" descr="Google Shape;224;p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236;p3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41" name="Google Shape;237;p3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42" name="Google Shape;238;p39" descr="Google Shape;238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250;p4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45" name="Google Shape;251;p4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46" name="Google Shape;252;p41" descr="Google Shape;252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71;p4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49" name="Google Shape;272;p4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50" name="Google Shape;273;p44" descr="Google Shape;273;p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257;p4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53" name="Google Shape;258;p4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54" name="Google Shape;259;p42" descr="Google Shape;259;p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264;p4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57" name="Google Shape;265;p4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58" name="Google Shape;266;p43" descr="Google Shape;266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292;p4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61" name="Google Shape;293;p4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62" name="Google Shape;294;p47" descr="Google Shape;294;p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341;p5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65" name="Google Shape;342;p5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06;p4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69" name="Google Shape;307;p4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70" name="Google Shape;308;p49" descr="Google Shape;308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405;p6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2688"/>
            </a:lvl1pPr>
          </a:lstStyle>
          <a:p>
            <a:r>
              <a:t>q</a:t>
            </a:r>
          </a:p>
        </p:txBody>
      </p:sp>
      <p:sp>
        <p:nvSpPr>
          <p:cNvPr id="101" name="Google Shape;406;p6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02" name="Google Shape;407;p63" descr="Google Shape;407;p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313;p5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73" name="Google Shape;314;p5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74" name="Google Shape;315;p50" descr="Google Shape;315;p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4901-75B6-4310-9CCD-49EC1F99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4E3CD-1CBA-499E-A97F-D46DB9FBB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2E40A-6D61-4FA9-A207-9C7CE761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83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334;p5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83" name="Google Shape;335;p5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84" name="Google Shape;336;p53" descr="Google Shape;336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320;p5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87" name="Google Shape;321;p5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88" name="Google Shape;322;p51" descr="Google Shape;322;p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299;p4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91" name="Google Shape;300;p4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92" name="Google Shape;301;p48" descr="Google Shape;301;p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0183D-16BB-4775-A94C-E2B2A1C37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23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278;p4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95" name="Google Shape;279;p4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96" name="Google Shape;280;p45" descr="Google Shape;280;p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85;p4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99" name="Google Shape;286;p4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200" name="Google Shape;287;p46" descr="Google Shape;287;p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398;p6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203" name="Google Shape;399;p6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204" name="Google Shape;400;p62" descr="Google Shape;400;p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31;p2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05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06" name="Google Shape;133;p24" descr="Google Shape;133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66;p2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09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10" name="Google Shape;168;p29" descr="Google Shape;168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45;p2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13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14" name="Google Shape;147;p26" descr="Google Shape;147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52;p2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17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18" name="Google Shape;154;p27" descr="Google Shape;154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73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21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22" name="Google Shape;175;p30" descr="Google Shape;175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94;p3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2688"/>
            </a:pPr>
            <a:endParaRPr/>
          </a:p>
        </p:txBody>
      </p:sp>
      <p:sp>
        <p:nvSpPr>
          <p:cNvPr id="12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26" name="Google Shape;196;p33" descr="Google Shape;196;p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01;p3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2688"/>
            </a:lvl1pPr>
          </a:lstStyle>
          <a:p>
            <a:r>
              <a:t> </a:t>
            </a:r>
          </a:p>
        </p:txBody>
      </p:sp>
      <p:sp>
        <p:nvSpPr>
          <p:cNvPr id="129" name="Google Shape;202;p3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endParaRPr/>
          </a:p>
        </p:txBody>
      </p:sp>
      <p:pic>
        <p:nvPicPr>
          <p:cNvPr id="130" name="Google Shape;203;p34" descr="Google Shape;203;p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(16:9)</PresentationFormat>
  <Paragraphs>2</Paragraphs>
  <Slides>28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Simple Light</vt:lpstr>
      <vt:lpstr>PowerPoint Presentation</vt:lpstr>
      <vt:lpstr>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Courtney White</dc:creator>
  <cp:lastModifiedBy>Courtney White</cp:lastModifiedBy>
  <cp:revision>3</cp:revision>
  <dcterms:modified xsi:type="dcterms:W3CDTF">2020-04-27T18:22:38Z</dcterms:modified>
</cp:coreProperties>
</file>